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6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69873-DD5F-6B6B-9ABE-5568566D3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0E8636-7D88-1A43-C907-AA42D1682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36BF8-BAFD-8B2D-066A-21311F509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6331C-1675-B428-AA44-0EFA2AACA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73621-B686-25B8-6D19-1DC769161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975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15E4-B57E-8E65-8A47-D53C039E7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C3426-E215-04D1-CDFF-48058EB8F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EF843-D5CD-C8F6-39A0-B06DBD4AD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6012A-65DB-DB04-A53C-613A8319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B6098-343A-2666-88E2-9DCB40AD1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67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D1C9-2D1A-A735-CC44-2A7695DD9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7A667-A320-81D7-9282-DDC2116F6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7D019-E1F9-3EA0-1A22-D71B2FF49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C8578-A401-A816-6287-54196DB2C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5091F-A38F-8072-4BB3-EC85229B1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828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3A72-1387-02CD-4200-82D8B5C52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B91D4-0D6E-4858-F702-2B3E2F20B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BA372-9076-79D6-17F9-2327ABCFDE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44A0E1-4F4D-5205-39B3-1FCC6AC9B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5E4E93-B602-1620-0BC6-4006700D7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734C77-0C00-CEF9-6A42-64DD7DA76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5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4E68A-ADCA-9E22-05C0-D0A89B445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B46D5-60FC-4D60-7BA7-5268E509B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2ED26-7D5D-E122-7DDB-90F9954FAD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24AEA-48AA-4C96-8BF6-A1A00FBDE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72A6AE-0445-91F4-7ED6-8F6D4A167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EAAE2E-D411-3D14-43FD-64CD9B554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9377EF-4813-52DD-CC52-DCF000AE8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CC189-CC50-C317-7C96-92D3E8667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855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CBCDD-444D-BD9A-709B-741A09C6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931001-ED3C-5D15-4B10-D5410ED8A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599332-218D-56E2-621F-4655E494C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2904D4-A85C-90F0-1247-8E3A07941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964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7EB075-4A01-993D-E995-E0935FC7B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8E1FF-F883-BC85-4A2A-E0A0B33ED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CDA33-720B-27BC-38D0-21BC250CD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13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FA058-07D7-F6EB-4248-DC3B030F2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62266-D9C3-952A-DADC-4BC0F9863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321B9-28A1-16EB-4096-5DC9D3F84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3B4E2-7978-A621-2ACA-9C8C606AB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B28D00-0F73-7701-5130-42C6372DD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36597-8C5A-3AAD-0EA0-7512216A3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78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CD89F-BCBE-5D51-03D3-C637FCEF2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F9FC6-42C8-64CF-727D-FDD892A6F7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9E06B-01CA-7040-8A2F-63CC87B5E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7E09B-65B0-527D-D7B4-75617BF54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03D47E-5CAB-4C2B-93EF-3737A46D5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71A59C-3E9D-DF59-885D-02EF9DB56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615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1787A-A60E-DD81-274D-91C24FACE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E9F02B-897E-507A-834B-D7BA9BF08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3C8D5-2DC9-087A-E544-B6C29C098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EED00-9757-6BEA-55BF-FBAC79F2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C8552-5D6C-0557-3BBE-024075BF8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405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6C7BDE-0455-D9FB-AB2C-56FA6DBC84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BA2D6A-DC2F-C131-F094-BF63E828B9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85E23-34DB-D9A8-76B8-94553DDDF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4559E-E831-B807-9197-B16E97FB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D1B96-9ED6-25A5-53DB-795EDC1EF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237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84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689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933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059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341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149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9168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120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82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766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640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000541-3325-74E7-337B-D30203770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BECA7D-15C4-AEBA-8E41-1E1A01D23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79FFB-86D9-1E22-0C97-DA0228E547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D7A4E-4155-4E57-9F3B-CBCD915E436A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63FDA-6131-FE24-7C27-86906013F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2DD01-EA09-C518-E414-F0DBE7EB3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F9919-36C2-4C87-B88D-A03BB282A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58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E778E-E504-4F36-920D-AC18D5848378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BAFAE-B99A-4679-9C69-444CD54B3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451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go.walsall.gov.uk/benefits/help-with-bills-and-debt" TargetMode="External"/><Relationship Id="rId3" Type="http://schemas.openxmlformats.org/officeDocument/2006/relationships/hyperlink" Target="https://eur01.safelinks.protection.outlook.com/?url=https%3A%2F%2Fwww.mentalhealth.org.uk%2Fabout-us%2Fnews%2Fstress-anxiety-and-hopelessness-over-personal-finances-widespread-across-uk-new-mental-health-survey&amp;data=05%7C01%7CMichelle.OMeara%40dudley.gov.uk%7C9b6f4caa6b5046d43d7108db515486d0%7Ce6a7eb3fec2a421693de823d273b1d03%7C0%7C0%7C638193195693579254%7CUnknown%7CTWFpbGZsb3d8eyJWIjoiMC4wLjAwMDAiLCJQIjoiV2luMzIiLCJBTiI6Ik1haWwiLCJXVCI6Mn0%3D%7C3000%7C%7C%7C&amp;sdata=IVklc2kjK4lIQtj1fJ48SwdSgN1PaaOLvgvwqXIAph4%3D&amp;reserved=0" TargetMode="External"/><Relationship Id="rId7" Type="http://schemas.openxmlformats.org/officeDocument/2006/relationships/hyperlink" Target="https://www.sandwell.gov.uk/supportingsandwell" TargetMode="External"/><Relationship Id="rId2" Type="http://schemas.openxmlformats.org/officeDocument/2006/relationships/hyperlink" Target="https://eur01.safelinks.protection.outlook.com/?url=https%3A%2F%2Fwww.mentalhealth.org.uk%2Fexplore-mental-health%2Fcost-of-living&amp;data=05%7C01%7CMichelle.OMeara%40dudley.gov.uk%7C9b6f4caa6b5046d43d7108db515486d0%7Ce6a7eb3fec2a421693de823d273b1d03%7C0%7C0%7C638193195693579254%7CUnknown%7CTWFpbGZsb3d8eyJWIjoiMC4wLjAwMDAiLCJQIjoiV2luMzIiLCJBTiI6Ik1haWwiLCJXVCI6Mn0%3D%7C3000%7C%7C%7C&amp;sdata=BIGA5RGwD91mPzYaPCtSDh0FjBQ564pZzHhbt2CzHVE%3D&amp;reserved=0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wolverhampton.gov.uk/cost-of-living-support" TargetMode="External"/><Relationship Id="rId5" Type="http://schemas.openxmlformats.org/officeDocument/2006/relationships/hyperlink" Target="https://www.dudley.gov.uk/council-community/cost-of-living/" TargetMode="External"/><Relationship Id="rId4" Type="http://schemas.openxmlformats.org/officeDocument/2006/relationships/hyperlink" Target="https://www.dudley.gov.uk/council-community/cost-of-living/mental-health-wellbeing/" TargetMode="Externa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costofliving@dudley.gov.u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4" name="Rectangle 2053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6" name="Freeform: Shape 2055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021495F-06A3-BF02-D94D-141D7B617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918" y="1002015"/>
            <a:ext cx="11855116" cy="58559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Anxiety is a normal emotion in us all, but sometimes it can get out of control and become a mental health problem.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sz="2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Lots of things can lead to feelings of anxiety, including exam pressures, relationships, starting a new job (or losing one) or other big life events. 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sz="2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 can also get anxious when it comes to things to do with money and not being able to meet our basic needs, like </a:t>
            </a:r>
            <a:r>
              <a:rPr kumimoji="0" lang="en-US" altLang="en-US" sz="2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heating our home or buying food. For example, in the current </a:t>
            </a:r>
            <a:r>
              <a:rPr kumimoji="0" lang="en-US" altLang="en-US" sz="2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  <a:hlinkClick r:id="rId2" tooltip="Cost-of-living and mental health"/>
              </a:rPr>
              <a:t>cost-of-living crisis</a:t>
            </a:r>
            <a:r>
              <a:rPr kumimoji="0" lang="en-US" altLang="en-US" sz="2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more than a third of </a:t>
            </a:r>
            <a:r>
              <a:rPr kumimoji="0" lang="en-US" altLang="en-US" sz="2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  <a:hlinkClick r:id="rId3" tooltip="Stress, anxiety and hopelessness over personal finances widespread across UK - new mental health survey"/>
              </a:rPr>
              <a:t>adults feel anxious about their financial situation</a:t>
            </a:r>
            <a:r>
              <a:rPr kumimoji="0" lang="en-US" altLang="en-US" sz="2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lang="en-US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2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But it’s important that we </a:t>
            </a:r>
            <a:r>
              <a:rPr kumimoji="0" lang="en-US" altLang="en-US" sz="260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recognise</a:t>
            </a:r>
            <a:r>
              <a:rPr kumimoji="0" lang="en-US" altLang="en-US" sz="2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respond when we feel anxious, so that our anxiety doesn’t become overwhelming</a:t>
            </a:r>
            <a:r>
              <a:rPr kumimoji="0" lang="en-US" altLang="en-US" sz="26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en-US" altLang="en-US" sz="2600" b="1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(Mental Health Foundation).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lang="en-US" altLang="en-US" sz="2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2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more information and support around anxiety and the cost of living please visit. </a:t>
            </a:r>
            <a:endParaRPr lang="en-GB" sz="2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sz="260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  <a:hlinkClick r:id="rId4"/>
            </a:endParaRPr>
          </a:p>
          <a:p>
            <a:pPr marL="342900" marR="0" lvl="0" indent="-3429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60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Mental Health Support </a:t>
            </a:r>
            <a:endParaRPr kumimoji="0" lang="en-US" altLang="en-US" sz="260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Dudley Council Website  </a:t>
            </a:r>
            <a:r>
              <a:rPr kumimoji="0" lang="en-GB" sz="26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Cost of living page </a:t>
            </a:r>
            <a:endParaRPr kumimoji="0" lang="en-GB" sz="26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Wolverhampton Council Website </a:t>
            </a: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Cost of living support page </a:t>
            </a:r>
            <a:endParaRPr kumimoji="0" lang="en-GB" sz="2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Sandwell Council Website </a:t>
            </a: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Supporting Sandwell </a:t>
            </a:r>
            <a:endParaRPr kumimoji="0" lang="en-GB" sz="2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Walsall Council Website  </a:t>
            </a: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Help with the cost of living</a:t>
            </a:r>
            <a:endParaRPr kumimoji="0" lang="en-GB" sz="2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sz="2000" b="1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sz="2000" b="1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sz="2000" b="0" i="1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B67E23-6420-0B9A-45A1-1E4AFCB22871}"/>
              </a:ext>
            </a:extLst>
          </p:cNvPr>
          <p:cNvSpPr txBox="1"/>
          <p:nvPr/>
        </p:nvSpPr>
        <p:spPr>
          <a:xfrm>
            <a:off x="3181217" y="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Anxiety and the Cost of Living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747353-0190-FA7C-2037-92D54A6F2F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04903" y="4777635"/>
            <a:ext cx="2377646" cy="187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64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5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8344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61DDBC-C231-4F55-298F-B7F15B051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79" y="1536216"/>
            <a:ext cx="5174200" cy="4068618"/>
          </a:xfrm>
        </p:spPr>
        <p:txBody>
          <a:bodyPr anchor="t">
            <a:normAutofit/>
          </a:bodyPr>
          <a:lstStyle/>
          <a:p>
            <a:r>
              <a:rPr lang="en-GB" sz="3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For weekly information and updates (</a:t>
            </a:r>
            <a:r>
              <a:rPr lang="en-GB" sz="3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including free webinars</a:t>
            </a:r>
            <a:r>
              <a:rPr lang="en-GB" sz="3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) subscribe to our Cost of Living Newsletter by  contacting us </a:t>
            </a:r>
            <a:r>
              <a:rPr lang="en-GB" sz="3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 </a:t>
            </a:r>
            <a:r>
              <a:rPr lang="en-GB" sz="3100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2"/>
              </a:rPr>
              <a:t>costofliving@dudley.gov.uk</a:t>
            </a:r>
            <a:endParaRPr lang="en-GB" sz="310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CEB78C-EBE2-3AFC-ABF3-F5EA2802A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170" y="1893706"/>
            <a:ext cx="4811351" cy="306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882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216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1_Office Theme</vt:lpstr>
      <vt:lpstr>PowerPoint Presentation</vt:lpstr>
      <vt:lpstr>For weekly information and updates (including free webinars) subscribe to our Cost of Living Newsletter by  contacting us at costofliving@dudley.gov.uk</vt:lpstr>
    </vt:vector>
  </TitlesOfParts>
  <Company>Dudley 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OMeara (Healthy Communities and Place)</dc:creator>
  <cp:lastModifiedBy>Michelle OMeara (Healthy Communities and Place)</cp:lastModifiedBy>
  <cp:revision>2</cp:revision>
  <dcterms:created xsi:type="dcterms:W3CDTF">2023-05-12T09:42:46Z</dcterms:created>
  <dcterms:modified xsi:type="dcterms:W3CDTF">2023-05-12T10:10:54Z</dcterms:modified>
</cp:coreProperties>
</file>